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10/05/2016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10/05/2016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icursodecontabilidad.com/blogs/sistema-contabl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/>
          <a:lstStyle/>
          <a:p>
            <a:r>
              <a:rPr lang="es-MX" b="1" spc="-300" dirty="0" smtClean="0">
                <a:latin typeface="Arial" pitchFamily="34" charset="0"/>
                <a:cs typeface="Arial" pitchFamily="34" charset="0"/>
              </a:rPr>
              <a:t>Sistema contable</a:t>
            </a:r>
            <a:endParaRPr lang="es-MX" b="1" spc="-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467544" y="3789040"/>
            <a:ext cx="835292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</a:t>
            </a:r>
            <a:r>
              <a:rPr lang="es-MX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Ingeniería Industrial</a:t>
            </a: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L.C. María Eugenia Alcántara Hernández</a:t>
            </a:r>
            <a:endParaRPr lang="es-MX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</a:t>
            </a:r>
            <a:r>
              <a:rPr lang="es-MX" sz="20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000" b="1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Sistema contable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sz="2200" b="1" dirty="0">
                <a:latin typeface="Arial" pitchFamily="34" charset="0"/>
                <a:cs typeface="Arial" pitchFamily="34" charset="0"/>
              </a:rPr>
              <a:t>Resumen</a:t>
            </a:r>
            <a:endParaRPr lang="es-ES" sz="22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200" b="1" dirty="0">
                <a:latin typeface="Arial" pitchFamily="34" charset="0"/>
                <a:cs typeface="Arial" pitchFamily="34" charset="0"/>
              </a:rPr>
              <a:t>Este material establece que es el sistema contable  y la utilidad que debe proporcionar a usuarios internos y externos.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200" b="1" dirty="0" err="1">
                <a:latin typeface="Arial" pitchFamily="34" charset="0"/>
                <a:cs typeface="Arial" pitchFamily="34" charset="0"/>
              </a:rPr>
              <a:t>Abstract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200" b="1" dirty="0">
                <a:latin typeface="Arial" pitchFamily="34" charset="0"/>
                <a:cs typeface="Arial" pitchFamily="34" charset="0"/>
              </a:rPr>
              <a:t>This material states that it is the accounting system and the utility must provide internal and external users.</a:t>
            </a:r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endParaRPr lang="es-MX" sz="2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2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: </a:t>
            </a:r>
            <a:r>
              <a:rPr lang="es-MX" sz="2200" b="1" dirty="0" err="1">
                <a:latin typeface="Arial" pitchFamily="34" charset="0"/>
                <a:cs typeface="Arial" pitchFamily="34" charset="0"/>
              </a:rPr>
              <a:t>Needs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b="1" dirty="0" err="1">
                <a:latin typeface="Arial" pitchFamily="34" charset="0"/>
                <a:cs typeface="Arial" pitchFamily="34" charset="0"/>
              </a:rPr>
              <a:t>users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200" b="1" dirty="0" err="1">
                <a:latin typeface="Arial" pitchFamily="34" charset="0"/>
                <a:cs typeface="Arial" pitchFamily="34" charset="0"/>
              </a:rPr>
              <a:t>utility</a:t>
            </a:r>
            <a:r>
              <a:rPr lang="es-MX" sz="22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pc="-3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 smtClean="0">
                <a:latin typeface="Arial" pitchFamily="34" charset="0"/>
                <a:cs typeface="Arial" pitchFamily="34" charset="0"/>
              </a:rPr>
              <a:t>Sistema contable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0324" y="1196752"/>
            <a:ext cx="3699867" cy="445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spc="-300" dirty="0" smtClean="0">
                <a:latin typeface="Arial" pitchFamily="34" charset="0"/>
                <a:cs typeface="Arial" pitchFamily="34" charset="0"/>
              </a:rPr>
              <a:t>http://micursodecontabilidad.com/blogs/sistema-contable/</a:t>
            </a:r>
            <a:endParaRPr lang="es-MX" sz="2400" spc="-300" dirty="0">
              <a:latin typeface="Arial" pitchFamily="34" charset="0"/>
              <a:cs typeface="Arial" pitchFamily="34" charset="0"/>
            </a:endParaRPr>
          </a:p>
          <a:p>
            <a:endParaRPr lang="es-ES" sz="2400" u="sng" dirty="0" smtClean="0">
              <a:hlinkClick r:id="rId3"/>
            </a:endParaRPr>
          </a:p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79</Words>
  <Application>Microsoft Office PowerPoint</Application>
  <PresentationFormat>Presentación en pantalla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Sistema contable</vt:lpstr>
      <vt:lpstr>Sistema contable</vt:lpstr>
      <vt:lpstr>Sistema contable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Ing. Rafaela</cp:lastModifiedBy>
  <cp:revision>29</cp:revision>
  <dcterms:created xsi:type="dcterms:W3CDTF">2012-12-04T21:22:09Z</dcterms:created>
  <dcterms:modified xsi:type="dcterms:W3CDTF">2016-05-10T17:45:47Z</dcterms:modified>
</cp:coreProperties>
</file>